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7" r:id="rId2"/>
    <p:sldId id="258" r:id="rId3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4733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46"/>
  </p:normalViewPr>
  <p:slideViewPr>
    <p:cSldViewPr snapToGrid="0" snapToObjects="1">
      <p:cViewPr varScale="1">
        <p:scale>
          <a:sx n="61" d="100"/>
          <a:sy n="61" d="100"/>
        </p:scale>
        <p:origin x="3016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20503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98215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1225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16446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79348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1717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539380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342454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49601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572949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99079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16C53F-9F46-E24D-968B-445406C215E9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02124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Snip Single Corner of Rectangle 1">
            <a:extLst>
              <a:ext uri="{FF2B5EF4-FFF2-40B4-BE49-F238E27FC236}">
                <a16:creationId xmlns:a16="http://schemas.microsoft.com/office/drawing/2014/main" id="{E0778F1B-CA4F-F044-8206-38E2E784EE3D}"/>
              </a:ext>
            </a:extLst>
          </p:cNvPr>
          <p:cNvSpPr/>
          <p:nvPr/>
        </p:nvSpPr>
        <p:spPr>
          <a:xfrm>
            <a:off x="0" y="249458"/>
            <a:ext cx="3141234" cy="331593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Y6 – Christmas Word Problems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EC15C67-68F1-2E85-3EDD-1D7E32AF89EC}"/>
              </a:ext>
            </a:extLst>
          </p:cNvPr>
          <p:cNvSpPr txBox="1"/>
          <p:nvPr/>
        </p:nvSpPr>
        <p:spPr>
          <a:xfrm>
            <a:off x="282388" y="706108"/>
            <a:ext cx="6293223" cy="84946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Santa's Presents: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Santa has 148 presents to distribute equally among 4 reindeer. How many presents will each reindeer get?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Christmas Cookies: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Mrs. Claus baked 96 cookies. She wants to pack them into gift bags with 8 cookies in each bag. How many gift bags can she make?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Elf Workshop: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In Santa's workshop, there are 15 shelves, and each shelf has 24 toys. How many toys are there in total on all the shelves?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Snowball Fight: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During a snowball fight, each elf threw 7 snowballs. If there are 18 elves, how many snowballs were thrown in total?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Christmas Ornaments: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Emily has 56 Christmas ornaments. She wants to hang them on her tree in groups of 8. How many groups of ornaments will she have?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Santa's Sleigh: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Santa's sleigh has 9 rows of presents, and each row has 12 presents. How many presents are there in total?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Reindeer Treats: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Rudolph eats 5 carrots each day. If Santa gives him carrots for 9 days, how many carrots does Rudolph eat in total?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Holiday Lights: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If there are 7 houses on a street, and each house has 25 holiday lights, how many lights are there on the entire street?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Christmas Stockings: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Sarah wants to fill 30 Christmas stockings with candy canes. If each stocking can hold 6 candy canes, how many candy canes does she need?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Santa's Countdown: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Santa started with 120 days until Christmas. If each day he counts down by 3, how many days are left until Christmas?</a:t>
            </a:r>
          </a:p>
        </p:txBody>
      </p:sp>
    </p:spTree>
    <p:extLst>
      <p:ext uri="{BB962C8B-B14F-4D97-AF65-F5344CB8AC3E}">
        <p14:creationId xmlns:p14="http://schemas.microsoft.com/office/powerpoint/2010/main" val="5403226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Snip Single Corner of Rectangle 1">
            <a:extLst>
              <a:ext uri="{FF2B5EF4-FFF2-40B4-BE49-F238E27FC236}">
                <a16:creationId xmlns:a16="http://schemas.microsoft.com/office/drawing/2014/main" id="{E0778F1B-CA4F-F044-8206-38E2E784EE3D}"/>
              </a:ext>
            </a:extLst>
          </p:cNvPr>
          <p:cNvSpPr/>
          <p:nvPr/>
        </p:nvSpPr>
        <p:spPr>
          <a:xfrm>
            <a:off x="0" y="249458"/>
            <a:ext cx="3141234" cy="331593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Y6 – Christmas Word Problems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D281CD2-28E7-D337-365C-3AEAA610E0D0}"/>
              </a:ext>
            </a:extLst>
          </p:cNvPr>
          <p:cNvSpPr txBox="1"/>
          <p:nvPr/>
        </p:nvSpPr>
        <p:spPr>
          <a:xfrm>
            <a:off x="382772" y="956930"/>
            <a:ext cx="6103088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GB" b="1" i="0" dirty="0">
                <a:solidFill>
                  <a:srgbClr val="374151"/>
                </a:solidFill>
                <a:effectLst/>
                <a:latin typeface="Söhne"/>
              </a:rPr>
              <a:t>Answers:</a:t>
            </a:r>
            <a:endParaRPr lang="en-GB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37 presents each.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12 gift bags.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360 toys.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126 snowballs.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7 groups of ornaments.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108 presents.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45 carrots.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175 lights.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180 candy canes.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60 days left.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159712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</TotalTime>
  <Words>340</Words>
  <Application>Microsoft Macintosh PowerPoint</Application>
  <PresentationFormat>A4 Paper (210x297 mm)</PresentationFormat>
  <Paragraphs>44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Söhne</vt:lpstr>
      <vt:lpstr>Verdana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Andrew Jennings</dc:creator>
  <cp:lastModifiedBy>Andrew Jennings</cp:lastModifiedBy>
  <cp:revision>8</cp:revision>
  <dcterms:created xsi:type="dcterms:W3CDTF">2022-02-01T11:05:46Z</dcterms:created>
  <dcterms:modified xsi:type="dcterms:W3CDTF">2023-12-01T14:12:44Z</dcterms:modified>
</cp:coreProperties>
</file>

<file path=docProps/thumbnail.jpeg>
</file>