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706108"/>
            <a:ext cx="6293223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Santa's Presents: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Santa has 148 presents to distribute equally among 4 reindeer. How many presents will each reindeer get?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Christmas Cookies: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Mrs. Claus baked 96 cookies. She wants to pack them into gift bags with 8 cookies in each bag. How many gift bags can she make?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Elf Workshop: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In Santa's workshop, there are 15 shelves, and each shelf has 24 toys. How many toys are there in total on all the shelves?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Snowball Fight: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During a snowball fight, each elf threw 7 snowballs. If there are 18 elves, how many snowballs were thrown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Christmas Ornaments: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Emily has 56 Christmas ornaments. She wants to hang them on her tree in groups of 8. How many groups of ornaments will she have?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Santa's Sleigh: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Santa's sleigh has 9 rows of presents, and each row has 12 presents. How many presents are there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Reindeer Treats: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Rudolph eats 5 carrots each day. If Santa gives him carrots for 9 days, how many carrots does Rudolph eat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Holiday Lights: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If there are 7 houses on a street, and each house has 25 holiday lights, how many lights are there on the entire street?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Christmas Stockings: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Sarah wants to fill 30 Christmas stockings with candy canes. If each stocking can hold 6 candy canes, how many candy canes does she need?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Santa's Countdown: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Santa started with 120 days until Christmas. If each day he counts down by 3, how many days are left until Christmas?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81CD2-28E7-D337-365C-3AEAA610E0D0}"/>
              </a:ext>
            </a:extLst>
          </p:cNvPr>
          <p:cNvSpPr txBox="1"/>
          <p:nvPr/>
        </p:nvSpPr>
        <p:spPr>
          <a:xfrm>
            <a:off x="382772" y="956930"/>
            <a:ext cx="61030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Answers: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37 presents each.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12 gift bags.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360 toys.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126 snowballs.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 groups of ornaments.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108 presents.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45 carrots.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175 lights.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180 candy canes.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60 days left.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340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8</cp:revision>
  <dcterms:created xsi:type="dcterms:W3CDTF">2022-02-01T11:05:46Z</dcterms:created>
  <dcterms:modified xsi:type="dcterms:W3CDTF">2023-12-01T14:12:44Z</dcterms:modified>
</cp:coreProperties>
</file>